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diagrams/data2.xml" ContentType="application/vnd.openxmlformats-officedocument.drawingml.diagramData+xml"/>
  <Override PartName="/ppt/tableStyles.xml" ContentType="application/vnd.openxmlformats-officedocument.presentationml.tableStyles+xml"/>
  <Override PartName="/ppt/diagrams/drawing2.xml" ContentType="application/vnd.ms-office.drawingml.diagramDrawing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diagrams/layout2.xml" ContentType="application/vnd.openxmlformats-officedocument.drawingml.diagramLayout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diagrams/colors1.xml" ContentType="application/vnd.openxmlformats-officedocument.drawingml.diagramColors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diagrams/layout1.xml" ContentType="application/vnd.openxmlformats-officedocument.drawingml.diagramLayout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diagrams/quickStyle2.xml" ContentType="application/vnd.openxmlformats-officedocument.drawingml.diagramStyl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5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58" autoAdjust="0"/>
    <p:restoredTop sz="94687" autoAdjust="0"/>
  </p:normalViewPr>
  <p:slideViewPr>
    <p:cSldViewPr snapToGrid="0" snapToObjects="1">
      <p:cViewPr varScale="1">
        <p:scale>
          <a:sx n="87" d="100"/>
          <a:sy n="87" d="100"/>
        </p:scale>
        <p:origin x="-9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84301B-E8A4-174E-8D27-96E2C329140F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F4C547-58F1-C94A-8D54-272760521AA4}">
      <dgm:prSet phldrT="[Text]"/>
      <dgm:spPr/>
      <dgm:t>
        <a:bodyPr/>
        <a:lstStyle/>
        <a:p>
          <a:pPr algn="ctr"/>
          <a:r>
            <a:rPr lang="en-US" dirty="0" smtClean="0"/>
            <a:t>Some Pros:</a:t>
          </a:r>
          <a:endParaRPr lang="en-US" dirty="0"/>
        </a:p>
      </dgm:t>
    </dgm:pt>
    <dgm:pt modelId="{DE39CC2F-7A48-5849-8AFD-6A2DB95EC376}" type="parTrans" cxnId="{803D6FB9-25A9-FC45-AEB5-F505CC8B5C34}">
      <dgm:prSet/>
      <dgm:spPr/>
      <dgm:t>
        <a:bodyPr/>
        <a:lstStyle/>
        <a:p>
          <a:endParaRPr lang="en-US"/>
        </a:p>
      </dgm:t>
    </dgm:pt>
    <dgm:pt modelId="{F1770015-0A2E-5F41-A305-DBB763DAD6B2}" type="sibTrans" cxnId="{803D6FB9-25A9-FC45-AEB5-F505CC8B5C34}">
      <dgm:prSet/>
      <dgm:spPr/>
      <dgm:t>
        <a:bodyPr/>
        <a:lstStyle/>
        <a:p>
          <a:endParaRPr lang="en-US"/>
        </a:p>
      </dgm:t>
    </dgm:pt>
    <dgm:pt modelId="{397A0BBF-FFF2-104D-8AC7-CCF792B5C20F}">
      <dgm:prSet phldrT="[Text]"/>
      <dgm:spPr/>
      <dgm:t>
        <a:bodyPr/>
        <a:lstStyle/>
        <a:p>
          <a:r>
            <a:rPr lang="en-US" dirty="0" smtClean="0"/>
            <a:t>No cell phone service</a:t>
          </a:r>
          <a:endParaRPr lang="en-US" dirty="0"/>
        </a:p>
      </dgm:t>
    </dgm:pt>
    <dgm:pt modelId="{20393992-D489-B74C-8BD5-A36554CF4FD0}" type="parTrans" cxnId="{20406699-903A-C946-9762-76D70D737151}">
      <dgm:prSet/>
      <dgm:spPr/>
      <dgm:t>
        <a:bodyPr/>
        <a:lstStyle/>
        <a:p>
          <a:endParaRPr lang="en-US"/>
        </a:p>
      </dgm:t>
    </dgm:pt>
    <dgm:pt modelId="{ADFB367B-052C-A140-B982-25812A587FA4}" type="sibTrans" cxnId="{20406699-903A-C946-9762-76D70D737151}">
      <dgm:prSet/>
      <dgm:spPr/>
      <dgm:t>
        <a:bodyPr/>
        <a:lstStyle/>
        <a:p>
          <a:endParaRPr lang="en-US"/>
        </a:p>
      </dgm:t>
    </dgm:pt>
    <dgm:pt modelId="{3F31C2C7-8BC0-824B-A161-96E54B88982D}">
      <dgm:prSet phldrT="[Text]"/>
      <dgm:spPr/>
      <dgm:t>
        <a:bodyPr/>
        <a:lstStyle/>
        <a:p>
          <a:pPr algn="r"/>
          <a:r>
            <a:rPr lang="en-US" dirty="0" smtClean="0"/>
            <a:t>Worry free </a:t>
          </a:r>
          <a:endParaRPr lang="en-US" dirty="0"/>
        </a:p>
      </dgm:t>
    </dgm:pt>
    <dgm:pt modelId="{F555E1A3-BD2A-1944-912C-5BC3FC33A148}" type="parTrans" cxnId="{F13DC88C-CEAF-4649-B391-C480A365EF2B}">
      <dgm:prSet/>
      <dgm:spPr/>
      <dgm:t>
        <a:bodyPr/>
        <a:lstStyle/>
        <a:p>
          <a:endParaRPr lang="en-US"/>
        </a:p>
      </dgm:t>
    </dgm:pt>
    <dgm:pt modelId="{C75E68E2-057F-8E46-A790-386723A65D20}" type="sibTrans" cxnId="{F13DC88C-CEAF-4649-B391-C480A365EF2B}">
      <dgm:prSet/>
      <dgm:spPr/>
      <dgm:t>
        <a:bodyPr/>
        <a:lstStyle/>
        <a:p>
          <a:endParaRPr lang="en-US"/>
        </a:p>
      </dgm:t>
    </dgm:pt>
    <dgm:pt modelId="{8EB2DDE9-CD1E-8740-A524-6D52C9868157}">
      <dgm:prSet phldrT="[Text]"/>
      <dgm:spPr/>
      <dgm:t>
        <a:bodyPr/>
        <a:lstStyle/>
        <a:p>
          <a:r>
            <a:rPr lang="en-US" dirty="0" smtClean="0"/>
            <a:t>Gives you piece of mind</a:t>
          </a:r>
          <a:endParaRPr lang="en-US" dirty="0"/>
        </a:p>
      </dgm:t>
    </dgm:pt>
    <dgm:pt modelId="{FA3B088D-0A49-C541-BCC8-78A3D250D200}" type="parTrans" cxnId="{1D80217F-5357-2A42-983D-06CFA2119988}">
      <dgm:prSet/>
      <dgm:spPr/>
      <dgm:t>
        <a:bodyPr/>
        <a:lstStyle/>
        <a:p>
          <a:endParaRPr lang="en-US"/>
        </a:p>
      </dgm:t>
    </dgm:pt>
    <dgm:pt modelId="{FCFE0E38-242B-8540-9D14-B469471985A8}" type="sibTrans" cxnId="{1D80217F-5357-2A42-983D-06CFA2119988}">
      <dgm:prSet/>
      <dgm:spPr/>
      <dgm:t>
        <a:bodyPr/>
        <a:lstStyle/>
        <a:p>
          <a:endParaRPr lang="en-US"/>
        </a:p>
      </dgm:t>
    </dgm:pt>
    <dgm:pt modelId="{572B6B3A-2722-F342-B408-1C150933C4A7}">
      <dgm:prSet phldrT="[Text]"/>
      <dgm:spPr/>
      <dgm:t>
        <a:bodyPr/>
        <a:lstStyle/>
        <a:p>
          <a:pPr algn="r"/>
          <a:r>
            <a:rPr lang="en-US" dirty="0" smtClean="0"/>
            <a:t>Guaranteed fun </a:t>
          </a:r>
          <a:endParaRPr lang="en-US" dirty="0"/>
        </a:p>
      </dgm:t>
    </dgm:pt>
    <dgm:pt modelId="{EDA6F8F5-EBDB-9B4C-A2D8-9F1BD645D8F6}" type="parTrans" cxnId="{6CC4A851-5BDD-304D-ADB3-8A6B5A8D43ED}">
      <dgm:prSet/>
      <dgm:spPr/>
      <dgm:t>
        <a:bodyPr/>
        <a:lstStyle/>
        <a:p>
          <a:endParaRPr lang="en-US"/>
        </a:p>
      </dgm:t>
    </dgm:pt>
    <dgm:pt modelId="{3F804A7E-F4BD-DC46-B8CF-874401661328}" type="sibTrans" cxnId="{6CC4A851-5BDD-304D-ADB3-8A6B5A8D43ED}">
      <dgm:prSet/>
      <dgm:spPr/>
      <dgm:t>
        <a:bodyPr/>
        <a:lstStyle/>
        <a:p>
          <a:endParaRPr lang="en-US"/>
        </a:p>
      </dgm:t>
    </dgm:pt>
    <dgm:pt modelId="{62E9139E-2303-3946-9EFC-702D9DD7281E}" type="pres">
      <dgm:prSet presAssocID="{9F84301B-E8A4-174E-8D27-96E2C329140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979512-488D-FB4E-995A-7251B75316B3}" type="pres">
      <dgm:prSet presAssocID="{27F4C547-58F1-C94A-8D54-272760521AA4}" presName="parentLin" presStyleCnt="0"/>
      <dgm:spPr/>
    </dgm:pt>
    <dgm:pt modelId="{10B03E09-38EA-5945-9734-16D66C68CE78}" type="pres">
      <dgm:prSet presAssocID="{27F4C547-58F1-C94A-8D54-272760521AA4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538D5BF4-0E3A-AD43-8BE2-A4DF8819820E}" type="pres">
      <dgm:prSet presAssocID="{27F4C547-58F1-C94A-8D54-272760521AA4}" presName="parentText" presStyleLbl="node1" presStyleIdx="0" presStyleCnt="5" custLinFactX="7143" custLinFactY="-65161" custLinFactNeighborX="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D91335-FF9D-9247-A7E9-E93540E49102}" type="pres">
      <dgm:prSet presAssocID="{27F4C547-58F1-C94A-8D54-272760521AA4}" presName="negativeSpace" presStyleCnt="0"/>
      <dgm:spPr/>
    </dgm:pt>
    <dgm:pt modelId="{3865DC92-B128-FD47-81F0-215E3AD1A9D7}" type="pres">
      <dgm:prSet presAssocID="{27F4C547-58F1-C94A-8D54-272760521AA4}" presName="childText" presStyleLbl="conFgAcc1" presStyleIdx="0" presStyleCnt="5" custLinFactY="-138135" custLinFactNeighborY="-200000">
        <dgm:presLayoutVars>
          <dgm:bulletEnabled val="1"/>
        </dgm:presLayoutVars>
      </dgm:prSet>
      <dgm:spPr/>
    </dgm:pt>
    <dgm:pt modelId="{675A2C36-CAF0-9A48-844F-4CC52B5B834E}" type="pres">
      <dgm:prSet presAssocID="{F1770015-0A2E-5F41-A305-DBB763DAD6B2}" presName="spaceBetweenRectangles" presStyleCnt="0"/>
      <dgm:spPr/>
    </dgm:pt>
    <dgm:pt modelId="{FF33AB10-D825-BE4C-8048-035AD9E7B848}" type="pres">
      <dgm:prSet presAssocID="{397A0BBF-FFF2-104D-8AC7-CCF792B5C20F}" presName="parentLin" presStyleCnt="0"/>
      <dgm:spPr/>
    </dgm:pt>
    <dgm:pt modelId="{F112A725-4EC9-C240-93C1-42505E6D9ACE}" type="pres">
      <dgm:prSet presAssocID="{397A0BBF-FFF2-104D-8AC7-CCF792B5C20F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CC26C9F1-9583-7042-8D89-D8B72B16CC94}" type="pres">
      <dgm:prSet presAssocID="{397A0BBF-FFF2-104D-8AC7-CCF792B5C20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2B7EB-8633-644F-A789-FEF5A2F5199F}" type="pres">
      <dgm:prSet presAssocID="{397A0BBF-FFF2-104D-8AC7-CCF792B5C20F}" presName="negativeSpace" presStyleCnt="0"/>
      <dgm:spPr/>
    </dgm:pt>
    <dgm:pt modelId="{43830FB2-D055-5840-85FE-B288F65C1665}" type="pres">
      <dgm:prSet presAssocID="{397A0BBF-FFF2-104D-8AC7-CCF792B5C20F}" presName="childText" presStyleLbl="conFgAcc1" presStyleIdx="1" presStyleCnt="5">
        <dgm:presLayoutVars>
          <dgm:bulletEnabled val="1"/>
        </dgm:presLayoutVars>
      </dgm:prSet>
      <dgm:spPr/>
    </dgm:pt>
    <dgm:pt modelId="{FCAA6281-8A5B-C54A-81C8-F685D19454E1}" type="pres">
      <dgm:prSet presAssocID="{ADFB367B-052C-A140-B982-25812A587FA4}" presName="spaceBetweenRectangles" presStyleCnt="0"/>
      <dgm:spPr/>
    </dgm:pt>
    <dgm:pt modelId="{6BF37D22-60B3-6246-B354-6356E15DF22C}" type="pres">
      <dgm:prSet presAssocID="{3F31C2C7-8BC0-824B-A161-96E54B88982D}" presName="parentLin" presStyleCnt="0"/>
      <dgm:spPr/>
    </dgm:pt>
    <dgm:pt modelId="{DA9EBF7E-0D36-D04D-A2F3-5BE85D11BCF4}" type="pres">
      <dgm:prSet presAssocID="{3F31C2C7-8BC0-824B-A161-96E54B88982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9041FC65-CB46-F64B-BAF2-19C77FCBB1B3}" type="pres">
      <dgm:prSet presAssocID="{3F31C2C7-8BC0-824B-A161-96E54B88982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AAD82-C4B2-FF4D-A86A-450CC09F1F30}" type="pres">
      <dgm:prSet presAssocID="{3F31C2C7-8BC0-824B-A161-96E54B88982D}" presName="negativeSpace" presStyleCnt="0"/>
      <dgm:spPr/>
    </dgm:pt>
    <dgm:pt modelId="{76B5FD05-869E-E746-90F2-0E809FA97DD5}" type="pres">
      <dgm:prSet presAssocID="{3F31C2C7-8BC0-824B-A161-96E54B88982D}" presName="childText" presStyleLbl="conFgAcc1" presStyleIdx="2" presStyleCnt="5">
        <dgm:presLayoutVars>
          <dgm:bulletEnabled val="1"/>
        </dgm:presLayoutVars>
      </dgm:prSet>
      <dgm:spPr/>
    </dgm:pt>
    <dgm:pt modelId="{02D6CCD0-7CF2-EF4E-AA2F-57EB7749E2C0}" type="pres">
      <dgm:prSet presAssocID="{C75E68E2-057F-8E46-A790-386723A65D20}" presName="spaceBetweenRectangles" presStyleCnt="0"/>
      <dgm:spPr/>
    </dgm:pt>
    <dgm:pt modelId="{12B1CD6E-7D69-8541-8B0B-6928AE78CB2B}" type="pres">
      <dgm:prSet presAssocID="{8EB2DDE9-CD1E-8740-A524-6D52C9868157}" presName="parentLin" presStyleCnt="0"/>
      <dgm:spPr/>
    </dgm:pt>
    <dgm:pt modelId="{EA94B542-08CF-FB49-880A-56505C470239}" type="pres">
      <dgm:prSet presAssocID="{8EB2DDE9-CD1E-8740-A524-6D52C9868157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652FD02C-DD32-C047-866D-16230E7DD37A}" type="pres">
      <dgm:prSet presAssocID="{8EB2DDE9-CD1E-8740-A524-6D52C986815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795C5-2FA1-4E41-B3BF-A1F66F0FDF44}" type="pres">
      <dgm:prSet presAssocID="{8EB2DDE9-CD1E-8740-A524-6D52C9868157}" presName="negativeSpace" presStyleCnt="0"/>
      <dgm:spPr/>
    </dgm:pt>
    <dgm:pt modelId="{5B7AE1F8-F353-AF4E-AC52-A7F717C10849}" type="pres">
      <dgm:prSet presAssocID="{8EB2DDE9-CD1E-8740-A524-6D52C9868157}" presName="childText" presStyleLbl="conFgAcc1" presStyleIdx="3" presStyleCnt="5">
        <dgm:presLayoutVars>
          <dgm:bulletEnabled val="1"/>
        </dgm:presLayoutVars>
      </dgm:prSet>
      <dgm:spPr/>
    </dgm:pt>
    <dgm:pt modelId="{02D188C3-098E-664C-B04F-58656FA3FA1B}" type="pres">
      <dgm:prSet presAssocID="{FCFE0E38-242B-8540-9D14-B469471985A8}" presName="spaceBetweenRectangles" presStyleCnt="0"/>
      <dgm:spPr/>
    </dgm:pt>
    <dgm:pt modelId="{536A4DEA-8F1C-B440-B417-77EED03CA61A}" type="pres">
      <dgm:prSet presAssocID="{572B6B3A-2722-F342-B408-1C150933C4A7}" presName="parentLin" presStyleCnt="0"/>
      <dgm:spPr/>
    </dgm:pt>
    <dgm:pt modelId="{15D3D448-0A54-0849-A453-A97DFB053B62}" type="pres">
      <dgm:prSet presAssocID="{572B6B3A-2722-F342-B408-1C150933C4A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996B1F4A-6CA1-C749-A274-C226F859CA60}" type="pres">
      <dgm:prSet presAssocID="{572B6B3A-2722-F342-B408-1C150933C4A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D02A16-E45B-674B-9EA3-0DC834B167F9}" type="pres">
      <dgm:prSet presAssocID="{572B6B3A-2722-F342-B408-1C150933C4A7}" presName="negativeSpace" presStyleCnt="0"/>
      <dgm:spPr/>
    </dgm:pt>
    <dgm:pt modelId="{FE0AADB4-70E4-D746-A258-302C3A4A171E}" type="pres">
      <dgm:prSet presAssocID="{572B6B3A-2722-F342-B408-1C150933C4A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0406699-903A-C946-9762-76D70D737151}" srcId="{9F84301B-E8A4-174E-8D27-96E2C329140F}" destId="{397A0BBF-FFF2-104D-8AC7-CCF792B5C20F}" srcOrd="1" destOrd="0" parTransId="{20393992-D489-B74C-8BD5-A36554CF4FD0}" sibTransId="{ADFB367B-052C-A140-B982-25812A587FA4}"/>
    <dgm:cxn modelId="{D1D50465-5724-6C43-A19F-FE7122192374}" type="presOf" srcId="{3F31C2C7-8BC0-824B-A161-96E54B88982D}" destId="{DA9EBF7E-0D36-D04D-A2F3-5BE85D11BCF4}" srcOrd="0" destOrd="0" presId="urn:microsoft.com/office/officeart/2005/8/layout/list1"/>
    <dgm:cxn modelId="{6CC4A851-5BDD-304D-ADB3-8A6B5A8D43ED}" srcId="{9F84301B-E8A4-174E-8D27-96E2C329140F}" destId="{572B6B3A-2722-F342-B408-1C150933C4A7}" srcOrd="4" destOrd="0" parTransId="{EDA6F8F5-EBDB-9B4C-A2D8-9F1BD645D8F6}" sibTransId="{3F804A7E-F4BD-DC46-B8CF-874401661328}"/>
    <dgm:cxn modelId="{803D6FB9-25A9-FC45-AEB5-F505CC8B5C34}" srcId="{9F84301B-E8A4-174E-8D27-96E2C329140F}" destId="{27F4C547-58F1-C94A-8D54-272760521AA4}" srcOrd="0" destOrd="0" parTransId="{DE39CC2F-7A48-5849-8AFD-6A2DB95EC376}" sibTransId="{F1770015-0A2E-5F41-A305-DBB763DAD6B2}"/>
    <dgm:cxn modelId="{197D1781-C341-D34B-B098-834DE66E5172}" type="presOf" srcId="{3F31C2C7-8BC0-824B-A161-96E54B88982D}" destId="{9041FC65-CB46-F64B-BAF2-19C77FCBB1B3}" srcOrd="1" destOrd="0" presId="urn:microsoft.com/office/officeart/2005/8/layout/list1"/>
    <dgm:cxn modelId="{1D80217F-5357-2A42-983D-06CFA2119988}" srcId="{9F84301B-E8A4-174E-8D27-96E2C329140F}" destId="{8EB2DDE9-CD1E-8740-A524-6D52C9868157}" srcOrd="3" destOrd="0" parTransId="{FA3B088D-0A49-C541-BCC8-78A3D250D200}" sibTransId="{FCFE0E38-242B-8540-9D14-B469471985A8}"/>
    <dgm:cxn modelId="{923D4CCC-3365-BA45-9BDF-D0105AE3B7AF}" type="presOf" srcId="{9F84301B-E8A4-174E-8D27-96E2C329140F}" destId="{62E9139E-2303-3946-9EFC-702D9DD7281E}" srcOrd="0" destOrd="0" presId="urn:microsoft.com/office/officeart/2005/8/layout/list1"/>
    <dgm:cxn modelId="{53E02AC3-1E06-7744-BA38-E34AF258EBE7}" type="presOf" srcId="{27F4C547-58F1-C94A-8D54-272760521AA4}" destId="{538D5BF4-0E3A-AD43-8BE2-A4DF8819820E}" srcOrd="1" destOrd="0" presId="urn:microsoft.com/office/officeart/2005/8/layout/list1"/>
    <dgm:cxn modelId="{1F8FB9E4-9523-7543-95A8-A9C7274E0CAA}" type="presOf" srcId="{397A0BBF-FFF2-104D-8AC7-CCF792B5C20F}" destId="{CC26C9F1-9583-7042-8D89-D8B72B16CC94}" srcOrd="1" destOrd="0" presId="urn:microsoft.com/office/officeart/2005/8/layout/list1"/>
    <dgm:cxn modelId="{47ADD1A1-2727-3740-A9F2-BEB4C7C393CD}" type="presOf" srcId="{572B6B3A-2722-F342-B408-1C150933C4A7}" destId="{996B1F4A-6CA1-C749-A274-C226F859CA60}" srcOrd="1" destOrd="0" presId="urn:microsoft.com/office/officeart/2005/8/layout/list1"/>
    <dgm:cxn modelId="{7BA29C55-D7A8-1E4E-A30E-149CD0CB32B8}" type="presOf" srcId="{27F4C547-58F1-C94A-8D54-272760521AA4}" destId="{10B03E09-38EA-5945-9734-16D66C68CE78}" srcOrd="0" destOrd="0" presId="urn:microsoft.com/office/officeart/2005/8/layout/list1"/>
    <dgm:cxn modelId="{3194D188-F45F-A24D-8283-2D782725C3C4}" type="presOf" srcId="{572B6B3A-2722-F342-B408-1C150933C4A7}" destId="{15D3D448-0A54-0849-A453-A97DFB053B62}" srcOrd="0" destOrd="0" presId="urn:microsoft.com/office/officeart/2005/8/layout/list1"/>
    <dgm:cxn modelId="{F13DC88C-CEAF-4649-B391-C480A365EF2B}" srcId="{9F84301B-E8A4-174E-8D27-96E2C329140F}" destId="{3F31C2C7-8BC0-824B-A161-96E54B88982D}" srcOrd="2" destOrd="0" parTransId="{F555E1A3-BD2A-1944-912C-5BC3FC33A148}" sibTransId="{C75E68E2-057F-8E46-A790-386723A65D20}"/>
    <dgm:cxn modelId="{61689BD2-A63F-CD49-B88C-2A0728B54597}" type="presOf" srcId="{8EB2DDE9-CD1E-8740-A524-6D52C9868157}" destId="{EA94B542-08CF-FB49-880A-56505C470239}" srcOrd="0" destOrd="0" presId="urn:microsoft.com/office/officeart/2005/8/layout/list1"/>
    <dgm:cxn modelId="{D5CB8066-70F9-F14F-AEBC-56B9A320B6F9}" type="presOf" srcId="{8EB2DDE9-CD1E-8740-A524-6D52C9868157}" destId="{652FD02C-DD32-C047-866D-16230E7DD37A}" srcOrd="1" destOrd="0" presId="urn:microsoft.com/office/officeart/2005/8/layout/list1"/>
    <dgm:cxn modelId="{A28131D2-4369-4C4E-8EB7-72D83F63E185}" type="presOf" srcId="{397A0BBF-FFF2-104D-8AC7-CCF792B5C20F}" destId="{F112A725-4EC9-C240-93C1-42505E6D9ACE}" srcOrd="0" destOrd="0" presId="urn:microsoft.com/office/officeart/2005/8/layout/list1"/>
    <dgm:cxn modelId="{328A9356-4922-B047-AD0F-B2EF5BB032E6}" type="presParOf" srcId="{62E9139E-2303-3946-9EFC-702D9DD7281E}" destId="{09979512-488D-FB4E-995A-7251B75316B3}" srcOrd="0" destOrd="0" presId="urn:microsoft.com/office/officeart/2005/8/layout/list1"/>
    <dgm:cxn modelId="{7A054034-9818-7142-9A96-C6CA3C579BF7}" type="presParOf" srcId="{09979512-488D-FB4E-995A-7251B75316B3}" destId="{10B03E09-38EA-5945-9734-16D66C68CE78}" srcOrd="0" destOrd="0" presId="urn:microsoft.com/office/officeart/2005/8/layout/list1"/>
    <dgm:cxn modelId="{9B781F44-8095-AA44-8417-5447BEAC749B}" type="presParOf" srcId="{09979512-488D-FB4E-995A-7251B75316B3}" destId="{538D5BF4-0E3A-AD43-8BE2-A4DF8819820E}" srcOrd="1" destOrd="0" presId="urn:microsoft.com/office/officeart/2005/8/layout/list1"/>
    <dgm:cxn modelId="{EBE78ED9-DEE1-7640-BA77-775DFB5433FE}" type="presParOf" srcId="{62E9139E-2303-3946-9EFC-702D9DD7281E}" destId="{CBD91335-FF9D-9247-A7E9-E93540E49102}" srcOrd="1" destOrd="0" presId="urn:microsoft.com/office/officeart/2005/8/layout/list1"/>
    <dgm:cxn modelId="{DB6931F4-6603-7444-B9A2-91DCB6099A25}" type="presParOf" srcId="{62E9139E-2303-3946-9EFC-702D9DD7281E}" destId="{3865DC92-B128-FD47-81F0-215E3AD1A9D7}" srcOrd="2" destOrd="0" presId="urn:microsoft.com/office/officeart/2005/8/layout/list1"/>
    <dgm:cxn modelId="{F0CE8B44-FBC9-584B-821A-4DFFF231754E}" type="presParOf" srcId="{62E9139E-2303-3946-9EFC-702D9DD7281E}" destId="{675A2C36-CAF0-9A48-844F-4CC52B5B834E}" srcOrd="3" destOrd="0" presId="urn:microsoft.com/office/officeart/2005/8/layout/list1"/>
    <dgm:cxn modelId="{4E1D6B38-E1C1-D240-B8A6-D8650F48CAE6}" type="presParOf" srcId="{62E9139E-2303-3946-9EFC-702D9DD7281E}" destId="{FF33AB10-D825-BE4C-8048-035AD9E7B848}" srcOrd="4" destOrd="0" presId="urn:microsoft.com/office/officeart/2005/8/layout/list1"/>
    <dgm:cxn modelId="{CBF96C00-3CEB-1843-9A2D-CAED60FCCAD2}" type="presParOf" srcId="{FF33AB10-D825-BE4C-8048-035AD9E7B848}" destId="{F112A725-4EC9-C240-93C1-42505E6D9ACE}" srcOrd="0" destOrd="0" presId="urn:microsoft.com/office/officeart/2005/8/layout/list1"/>
    <dgm:cxn modelId="{F00ED392-6FEB-E94E-ADB0-0E6D73FE7321}" type="presParOf" srcId="{FF33AB10-D825-BE4C-8048-035AD9E7B848}" destId="{CC26C9F1-9583-7042-8D89-D8B72B16CC94}" srcOrd="1" destOrd="0" presId="urn:microsoft.com/office/officeart/2005/8/layout/list1"/>
    <dgm:cxn modelId="{9513DBDC-9C70-E04B-A462-2EBF032A55E7}" type="presParOf" srcId="{62E9139E-2303-3946-9EFC-702D9DD7281E}" destId="{BDE2B7EB-8633-644F-A789-FEF5A2F5199F}" srcOrd="5" destOrd="0" presId="urn:microsoft.com/office/officeart/2005/8/layout/list1"/>
    <dgm:cxn modelId="{958824CE-E67A-8B4F-AA12-A4836EF4F107}" type="presParOf" srcId="{62E9139E-2303-3946-9EFC-702D9DD7281E}" destId="{43830FB2-D055-5840-85FE-B288F65C1665}" srcOrd="6" destOrd="0" presId="urn:microsoft.com/office/officeart/2005/8/layout/list1"/>
    <dgm:cxn modelId="{B5D04A9E-963B-924B-9D93-BB1D307B542B}" type="presParOf" srcId="{62E9139E-2303-3946-9EFC-702D9DD7281E}" destId="{FCAA6281-8A5B-C54A-81C8-F685D19454E1}" srcOrd="7" destOrd="0" presId="urn:microsoft.com/office/officeart/2005/8/layout/list1"/>
    <dgm:cxn modelId="{62FB8681-BDB3-204E-8461-40A3ADEFBA21}" type="presParOf" srcId="{62E9139E-2303-3946-9EFC-702D9DD7281E}" destId="{6BF37D22-60B3-6246-B354-6356E15DF22C}" srcOrd="8" destOrd="0" presId="urn:microsoft.com/office/officeart/2005/8/layout/list1"/>
    <dgm:cxn modelId="{007E6694-47CE-1B4E-A474-396D408A3F73}" type="presParOf" srcId="{6BF37D22-60B3-6246-B354-6356E15DF22C}" destId="{DA9EBF7E-0D36-D04D-A2F3-5BE85D11BCF4}" srcOrd="0" destOrd="0" presId="urn:microsoft.com/office/officeart/2005/8/layout/list1"/>
    <dgm:cxn modelId="{4FF6E902-6114-8144-9C78-EFB8F0B9ACC0}" type="presParOf" srcId="{6BF37D22-60B3-6246-B354-6356E15DF22C}" destId="{9041FC65-CB46-F64B-BAF2-19C77FCBB1B3}" srcOrd="1" destOrd="0" presId="urn:microsoft.com/office/officeart/2005/8/layout/list1"/>
    <dgm:cxn modelId="{FA7A28DA-2C13-DD40-88EC-50117F75933D}" type="presParOf" srcId="{62E9139E-2303-3946-9EFC-702D9DD7281E}" destId="{FB0AAD82-C4B2-FF4D-A86A-450CC09F1F30}" srcOrd="9" destOrd="0" presId="urn:microsoft.com/office/officeart/2005/8/layout/list1"/>
    <dgm:cxn modelId="{971BF254-6710-1944-8179-A37D2F060A47}" type="presParOf" srcId="{62E9139E-2303-3946-9EFC-702D9DD7281E}" destId="{76B5FD05-869E-E746-90F2-0E809FA97DD5}" srcOrd="10" destOrd="0" presId="urn:microsoft.com/office/officeart/2005/8/layout/list1"/>
    <dgm:cxn modelId="{57517D21-4C78-0644-A895-2AF44EC35753}" type="presParOf" srcId="{62E9139E-2303-3946-9EFC-702D9DD7281E}" destId="{02D6CCD0-7CF2-EF4E-AA2F-57EB7749E2C0}" srcOrd="11" destOrd="0" presId="urn:microsoft.com/office/officeart/2005/8/layout/list1"/>
    <dgm:cxn modelId="{075A8DD0-5C24-8647-88C1-96D4E1354739}" type="presParOf" srcId="{62E9139E-2303-3946-9EFC-702D9DD7281E}" destId="{12B1CD6E-7D69-8541-8B0B-6928AE78CB2B}" srcOrd="12" destOrd="0" presId="urn:microsoft.com/office/officeart/2005/8/layout/list1"/>
    <dgm:cxn modelId="{7E6FE4E9-27B1-E246-A6EC-C8F56BC37682}" type="presParOf" srcId="{12B1CD6E-7D69-8541-8B0B-6928AE78CB2B}" destId="{EA94B542-08CF-FB49-880A-56505C470239}" srcOrd="0" destOrd="0" presId="urn:microsoft.com/office/officeart/2005/8/layout/list1"/>
    <dgm:cxn modelId="{34F3D012-9DBF-4B47-BA09-EFD8560B1CFA}" type="presParOf" srcId="{12B1CD6E-7D69-8541-8B0B-6928AE78CB2B}" destId="{652FD02C-DD32-C047-866D-16230E7DD37A}" srcOrd="1" destOrd="0" presId="urn:microsoft.com/office/officeart/2005/8/layout/list1"/>
    <dgm:cxn modelId="{ABEF1DD5-FD10-7248-A46A-3573EBAFD7EA}" type="presParOf" srcId="{62E9139E-2303-3946-9EFC-702D9DD7281E}" destId="{DC9795C5-2FA1-4E41-B3BF-A1F66F0FDF44}" srcOrd="13" destOrd="0" presId="urn:microsoft.com/office/officeart/2005/8/layout/list1"/>
    <dgm:cxn modelId="{5F80735B-DBF8-CA4B-8C79-A23DC6A8BAA5}" type="presParOf" srcId="{62E9139E-2303-3946-9EFC-702D9DD7281E}" destId="{5B7AE1F8-F353-AF4E-AC52-A7F717C10849}" srcOrd="14" destOrd="0" presId="urn:microsoft.com/office/officeart/2005/8/layout/list1"/>
    <dgm:cxn modelId="{56AE3566-C78A-BA4D-86E1-1C1E105FD3DE}" type="presParOf" srcId="{62E9139E-2303-3946-9EFC-702D9DD7281E}" destId="{02D188C3-098E-664C-B04F-58656FA3FA1B}" srcOrd="15" destOrd="0" presId="urn:microsoft.com/office/officeart/2005/8/layout/list1"/>
    <dgm:cxn modelId="{33E6DEC9-9F72-2546-9D0A-C6EDDBE394DF}" type="presParOf" srcId="{62E9139E-2303-3946-9EFC-702D9DD7281E}" destId="{536A4DEA-8F1C-B440-B417-77EED03CA61A}" srcOrd="16" destOrd="0" presId="urn:microsoft.com/office/officeart/2005/8/layout/list1"/>
    <dgm:cxn modelId="{23AB141A-EE90-304E-B829-E3A8856D543C}" type="presParOf" srcId="{536A4DEA-8F1C-B440-B417-77EED03CA61A}" destId="{15D3D448-0A54-0849-A453-A97DFB053B62}" srcOrd="0" destOrd="0" presId="urn:microsoft.com/office/officeart/2005/8/layout/list1"/>
    <dgm:cxn modelId="{43427BA1-7B76-F445-BB73-9E62E85980F8}" type="presParOf" srcId="{536A4DEA-8F1C-B440-B417-77EED03CA61A}" destId="{996B1F4A-6CA1-C749-A274-C226F859CA60}" srcOrd="1" destOrd="0" presId="urn:microsoft.com/office/officeart/2005/8/layout/list1"/>
    <dgm:cxn modelId="{02BD8679-B773-1B49-BE4F-0CBB18E52BB8}" type="presParOf" srcId="{62E9139E-2303-3946-9EFC-702D9DD7281E}" destId="{BED02A16-E45B-674B-9EA3-0DC834B167F9}" srcOrd="17" destOrd="0" presId="urn:microsoft.com/office/officeart/2005/8/layout/list1"/>
    <dgm:cxn modelId="{2BBF0A07-BC93-CB49-94D0-353A9CA3A8D3}" type="presParOf" srcId="{62E9139E-2303-3946-9EFC-702D9DD7281E}" destId="{FE0AADB4-70E4-D746-A258-302C3A4A171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31D509-C7A2-4C40-9315-3F2D6CE7B61A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1D05440-6B20-C443-92B2-15ED1A690CD8}">
      <dgm:prSet phldrT="[Text]"/>
      <dgm:spPr/>
      <dgm:t>
        <a:bodyPr/>
        <a:lstStyle/>
        <a:p>
          <a:r>
            <a:rPr lang="en-US" dirty="0" smtClean="0"/>
            <a:t>Some Cons:</a:t>
          </a:r>
          <a:endParaRPr lang="en-US" dirty="0"/>
        </a:p>
      </dgm:t>
    </dgm:pt>
    <dgm:pt modelId="{94119C41-2F09-154D-B1EF-0113A907B448}" type="parTrans" cxnId="{4B9E0F60-4A65-BE49-9327-32A493274026}">
      <dgm:prSet/>
      <dgm:spPr/>
      <dgm:t>
        <a:bodyPr/>
        <a:lstStyle/>
        <a:p>
          <a:endParaRPr lang="en-US"/>
        </a:p>
      </dgm:t>
    </dgm:pt>
    <dgm:pt modelId="{E2DABE94-47F7-7A42-B7C2-52022C259EAF}" type="sibTrans" cxnId="{4B9E0F60-4A65-BE49-9327-32A493274026}">
      <dgm:prSet/>
      <dgm:spPr/>
      <dgm:t>
        <a:bodyPr/>
        <a:lstStyle/>
        <a:p>
          <a:endParaRPr lang="en-US"/>
        </a:p>
      </dgm:t>
    </dgm:pt>
    <dgm:pt modelId="{B672A864-7584-D74E-843E-8A7BE70195EF}">
      <dgm:prSet phldrT="[Text]"/>
      <dgm:spPr/>
      <dgm:t>
        <a:bodyPr/>
        <a:lstStyle/>
        <a:p>
          <a:r>
            <a:rPr lang="en-US" dirty="0" smtClean="0"/>
            <a:t>Death</a:t>
          </a:r>
          <a:endParaRPr lang="en-US" dirty="0"/>
        </a:p>
      </dgm:t>
    </dgm:pt>
    <dgm:pt modelId="{FF75AD3B-FE66-174F-A56F-2E2C7DE15486}" type="parTrans" cxnId="{75E489F0-8392-6643-A2FF-19C4DF3ECBF4}">
      <dgm:prSet/>
      <dgm:spPr/>
      <dgm:t>
        <a:bodyPr/>
        <a:lstStyle/>
        <a:p>
          <a:endParaRPr lang="en-US"/>
        </a:p>
      </dgm:t>
    </dgm:pt>
    <dgm:pt modelId="{BA977F07-5EDB-1E43-8E55-E89091D8826F}" type="sibTrans" cxnId="{75E489F0-8392-6643-A2FF-19C4DF3ECBF4}">
      <dgm:prSet/>
      <dgm:spPr/>
      <dgm:t>
        <a:bodyPr/>
        <a:lstStyle/>
        <a:p>
          <a:endParaRPr lang="en-US"/>
        </a:p>
      </dgm:t>
    </dgm:pt>
    <dgm:pt modelId="{C7415AAA-EEA3-6C41-BC0D-B6AEF9A42F62}">
      <dgm:prSet phldrT="[Text]"/>
      <dgm:spPr/>
      <dgm:t>
        <a:bodyPr/>
        <a:lstStyle/>
        <a:p>
          <a:r>
            <a:rPr lang="en-US" dirty="0" smtClean="0"/>
            <a:t>No cell Phone Service</a:t>
          </a:r>
          <a:endParaRPr lang="en-US" dirty="0"/>
        </a:p>
      </dgm:t>
    </dgm:pt>
    <dgm:pt modelId="{BB205174-6D5C-004C-A85F-12ECDD6927D8}" type="parTrans" cxnId="{1293B6BA-DD0D-F449-B7C0-944E66DAB393}">
      <dgm:prSet/>
      <dgm:spPr/>
      <dgm:t>
        <a:bodyPr/>
        <a:lstStyle/>
        <a:p>
          <a:endParaRPr lang="en-US"/>
        </a:p>
      </dgm:t>
    </dgm:pt>
    <dgm:pt modelId="{82B823F4-5B75-1342-B133-35159365DCFF}" type="sibTrans" cxnId="{1293B6BA-DD0D-F449-B7C0-944E66DAB393}">
      <dgm:prSet/>
      <dgm:spPr/>
      <dgm:t>
        <a:bodyPr/>
        <a:lstStyle/>
        <a:p>
          <a:endParaRPr lang="en-US"/>
        </a:p>
      </dgm:t>
    </dgm:pt>
    <dgm:pt modelId="{E961545D-ABCB-AF46-B47B-DDEE740FC786}">
      <dgm:prSet phldrT="[Text]"/>
      <dgm:spPr/>
      <dgm:t>
        <a:bodyPr/>
        <a:lstStyle/>
        <a:p>
          <a:r>
            <a:rPr lang="en-US" dirty="0" smtClean="0"/>
            <a:t>Getting lost </a:t>
          </a:r>
          <a:endParaRPr lang="en-US" dirty="0"/>
        </a:p>
      </dgm:t>
    </dgm:pt>
    <dgm:pt modelId="{006BDED9-32A2-EE42-B428-382F8028D007}" type="parTrans" cxnId="{15030CF5-9BC5-9142-B5B8-1E5F8247CA4A}">
      <dgm:prSet/>
      <dgm:spPr/>
      <dgm:t>
        <a:bodyPr/>
        <a:lstStyle/>
        <a:p>
          <a:endParaRPr lang="en-US"/>
        </a:p>
      </dgm:t>
    </dgm:pt>
    <dgm:pt modelId="{E32463FC-1151-BD41-842E-B1B60B097E09}" type="sibTrans" cxnId="{15030CF5-9BC5-9142-B5B8-1E5F8247CA4A}">
      <dgm:prSet/>
      <dgm:spPr/>
      <dgm:t>
        <a:bodyPr/>
        <a:lstStyle/>
        <a:p>
          <a:endParaRPr lang="en-US"/>
        </a:p>
      </dgm:t>
    </dgm:pt>
    <dgm:pt modelId="{E24A9C40-FDAE-034F-AC95-45EA76B1A85D}">
      <dgm:prSet phldrT="[Text]"/>
      <dgm:spPr/>
      <dgm:t>
        <a:bodyPr/>
        <a:lstStyle/>
        <a:p>
          <a:r>
            <a:rPr lang="en-US" dirty="0" smtClean="0"/>
            <a:t>Being seriously injured </a:t>
          </a:r>
          <a:endParaRPr lang="en-US" dirty="0"/>
        </a:p>
      </dgm:t>
    </dgm:pt>
    <dgm:pt modelId="{485CCD20-0051-AF41-84FE-2E12FE8DF40C}" type="parTrans" cxnId="{EE98343B-17E9-8642-9C1D-75686D1CC3C2}">
      <dgm:prSet/>
      <dgm:spPr/>
      <dgm:t>
        <a:bodyPr/>
        <a:lstStyle/>
        <a:p>
          <a:endParaRPr lang="en-US"/>
        </a:p>
      </dgm:t>
    </dgm:pt>
    <dgm:pt modelId="{85219C81-CEF0-8642-8DC0-B199A354ADA3}" type="sibTrans" cxnId="{EE98343B-17E9-8642-9C1D-75686D1CC3C2}">
      <dgm:prSet/>
      <dgm:spPr/>
      <dgm:t>
        <a:bodyPr/>
        <a:lstStyle/>
        <a:p>
          <a:endParaRPr lang="en-US"/>
        </a:p>
      </dgm:t>
    </dgm:pt>
    <dgm:pt modelId="{BDEDA166-DA05-874A-AF66-EDD89C0DFA70}" type="pres">
      <dgm:prSet presAssocID="{FB31D509-C7A2-4C40-9315-3F2D6CE7B6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FF03A9-2BBD-AD49-81D1-8F7693825325}" type="pres">
      <dgm:prSet presAssocID="{41D05440-6B20-C443-92B2-15ED1A690CD8}" presName="node" presStyleLbl="node1" presStyleIdx="0" presStyleCnt="5" custScaleX="46728" custScaleY="36126" custLinFactNeighborX="-29643" custLinFactNeighborY="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4C5D1B-A9FB-8E47-B2B9-0E4B60912BDF}" type="pres">
      <dgm:prSet presAssocID="{E2DABE94-47F7-7A42-B7C2-52022C259EAF}" presName="sibTrans" presStyleCnt="0"/>
      <dgm:spPr/>
    </dgm:pt>
    <dgm:pt modelId="{486B0FE7-62FC-1B4D-8210-54C5859CEBA3}" type="pres">
      <dgm:prSet presAssocID="{B672A864-7584-D74E-843E-8A7BE70195EF}" presName="node" presStyleLbl="node1" presStyleIdx="1" presStyleCnt="5" custScaleX="35083" custScaleY="24345" custLinFactNeighborX="-28364" custLinFactNeighborY="-1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32389-DCDD-A544-BE34-195071B36AEB}" type="pres">
      <dgm:prSet presAssocID="{BA977F07-5EDB-1E43-8E55-E89091D8826F}" presName="sibTrans" presStyleCnt="0"/>
      <dgm:spPr/>
    </dgm:pt>
    <dgm:pt modelId="{E3AC884E-EBF4-AF4E-BCBE-77BE9D9BAC01}" type="pres">
      <dgm:prSet presAssocID="{C7415AAA-EEA3-6C41-BC0D-B6AEF9A42F62}" presName="node" presStyleLbl="node1" presStyleIdx="2" presStyleCnt="5" custScaleX="36412" custScaleY="19216" custLinFactNeighborX="27883" custLinFactNeighborY="-133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B8CA9-237B-EC48-A247-9FEB5F4616FA}" type="pres">
      <dgm:prSet presAssocID="{82B823F4-5B75-1342-B133-35159365DCFF}" presName="sibTrans" presStyleCnt="0"/>
      <dgm:spPr/>
    </dgm:pt>
    <dgm:pt modelId="{3E21FA1C-639F-9D4C-A02C-E8AB3549D725}" type="pres">
      <dgm:prSet presAssocID="{E961545D-ABCB-AF46-B47B-DDEE740FC786}" presName="node" presStyleLbl="node1" presStyleIdx="3" presStyleCnt="5" custScaleX="41597" custScaleY="34927" custLinFactNeighborX="27992" custLinFactNeighborY="-8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B3A50-6096-4B43-8E4C-12867AAEB8AC}" type="pres">
      <dgm:prSet presAssocID="{E32463FC-1151-BD41-842E-B1B60B097E09}" presName="sibTrans" presStyleCnt="0"/>
      <dgm:spPr/>
    </dgm:pt>
    <dgm:pt modelId="{739A3E65-C5FC-E048-99F7-BAA1BC9F4CC4}" type="pres">
      <dgm:prSet presAssocID="{E24A9C40-FDAE-034F-AC95-45EA76B1A85D}" presName="node" presStyleLbl="node1" presStyleIdx="4" presStyleCnt="5" custScaleX="39690" custScaleY="30206" custLinFactNeighborX="-3680" custLinFactNeighborY="-48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9E0F60-4A65-BE49-9327-32A493274026}" srcId="{FB31D509-C7A2-4C40-9315-3F2D6CE7B61A}" destId="{41D05440-6B20-C443-92B2-15ED1A690CD8}" srcOrd="0" destOrd="0" parTransId="{94119C41-2F09-154D-B1EF-0113A907B448}" sibTransId="{E2DABE94-47F7-7A42-B7C2-52022C259EAF}"/>
    <dgm:cxn modelId="{15030CF5-9BC5-9142-B5B8-1E5F8247CA4A}" srcId="{FB31D509-C7A2-4C40-9315-3F2D6CE7B61A}" destId="{E961545D-ABCB-AF46-B47B-DDEE740FC786}" srcOrd="3" destOrd="0" parTransId="{006BDED9-32A2-EE42-B428-382F8028D007}" sibTransId="{E32463FC-1151-BD41-842E-B1B60B097E09}"/>
    <dgm:cxn modelId="{22A073DC-6377-5243-B8B8-F44EF5428F01}" type="presOf" srcId="{E24A9C40-FDAE-034F-AC95-45EA76B1A85D}" destId="{739A3E65-C5FC-E048-99F7-BAA1BC9F4CC4}" srcOrd="0" destOrd="0" presId="urn:microsoft.com/office/officeart/2005/8/layout/default"/>
    <dgm:cxn modelId="{88028E49-8BFF-2F46-B0F5-E541893E7904}" type="presOf" srcId="{B672A864-7584-D74E-843E-8A7BE70195EF}" destId="{486B0FE7-62FC-1B4D-8210-54C5859CEBA3}" srcOrd="0" destOrd="0" presId="urn:microsoft.com/office/officeart/2005/8/layout/default"/>
    <dgm:cxn modelId="{F316914D-B531-5C46-8AE5-F19D66B7D4E5}" type="presOf" srcId="{FB31D509-C7A2-4C40-9315-3F2D6CE7B61A}" destId="{BDEDA166-DA05-874A-AF66-EDD89C0DFA70}" srcOrd="0" destOrd="0" presId="urn:microsoft.com/office/officeart/2005/8/layout/default"/>
    <dgm:cxn modelId="{EE98343B-17E9-8642-9C1D-75686D1CC3C2}" srcId="{FB31D509-C7A2-4C40-9315-3F2D6CE7B61A}" destId="{E24A9C40-FDAE-034F-AC95-45EA76B1A85D}" srcOrd="4" destOrd="0" parTransId="{485CCD20-0051-AF41-84FE-2E12FE8DF40C}" sibTransId="{85219C81-CEF0-8642-8DC0-B199A354ADA3}"/>
    <dgm:cxn modelId="{1293B6BA-DD0D-F449-B7C0-944E66DAB393}" srcId="{FB31D509-C7A2-4C40-9315-3F2D6CE7B61A}" destId="{C7415AAA-EEA3-6C41-BC0D-B6AEF9A42F62}" srcOrd="2" destOrd="0" parTransId="{BB205174-6D5C-004C-A85F-12ECDD6927D8}" sibTransId="{82B823F4-5B75-1342-B133-35159365DCFF}"/>
    <dgm:cxn modelId="{8B06B02F-5722-4B43-B14B-AE39E41F41B8}" type="presOf" srcId="{41D05440-6B20-C443-92B2-15ED1A690CD8}" destId="{6EFF03A9-2BBD-AD49-81D1-8F7693825325}" srcOrd="0" destOrd="0" presId="urn:microsoft.com/office/officeart/2005/8/layout/default"/>
    <dgm:cxn modelId="{B0883950-9BA1-934D-ACFB-4BE0F6A9EF62}" type="presOf" srcId="{C7415AAA-EEA3-6C41-BC0D-B6AEF9A42F62}" destId="{E3AC884E-EBF4-AF4E-BCBE-77BE9D9BAC01}" srcOrd="0" destOrd="0" presId="urn:microsoft.com/office/officeart/2005/8/layout/default"/>
    <dgm:cxn modelId="{29934715-47A4-3E46-AB83-9F03142D3F0A}" type="presOf" srcId="{E961545D-ABCB-AF46-B47B-DDEE740FC786}" destId="{3E21FA1C-639F-9D4C-A02C-E8AB3549D725}" srcOrd="0" destOrd="0" presId="urn:microsoft.com/office/officeart/2005/8/layout/default"/>
    <dgm:cxn modelId="{75E489F0-8392-6643-A2FF-19C4DF3ECBF4}" srcId="{FB31D509-C7A2-4C40-9315-3F2D6CE7B61A}" destId="{B672A864-7584-D74E-843E-8A7BE70195EF}" srcOrd="1" destOrd="0" parTransId="{FF75AD3B-FE66-174F-A56F-2E2C7DE15486}" sibTransId="{BA977F07-5EDB-1E43-8E55-E89091D8826F}"/>
    <dgm:cxn modelId="{4D00B5BF-0DD7-034B-A5D9-747EE7FF58F4}" type="presParOf" srcId="{BDEDA166-DA05-874A-AF66-EDD89C0DFA70}" destId="{6EFF03A9-2BBD-AD49-81D1-8F7693825325}" srcOrd="0" destOrd="0" presId="urn:microsoft.com/office/officeart/2005/8/layout/default"/>
    <dgm:cxn modelId="{50DE7415-22F4-714B-AB2A-8539ADDD5091}" type="presParOf" srcId="{BDEDA166-DA05-874A-AF66-EDD89C0DFA70}" destId="{A94C5D1B-A9FB-8E47-B2B9-0E4B60912BDF}" srcOrd="1" destOrd="0" presId="urn:microsoft.com/office/officeart/2005/8/layout/default"/>
    <dgm:cxn modelId="{BD978159-2396-8E4F-8F2E-8751FFB138E1}" type="presParOf" srcId="{BDEDA166-DA05-874A-AF66-EDD89C0DFA70}" destId="{486B0FE7-62FC-1B4D-8210-54C5859CEBA3}" srcOrd="2" destOrd="0" presId="urn:microsoft.com/office/officeart/2005/8/layout/default"/>
    <dgm:cxn modelId="{A4E6A3FC-871B-AF43-9D5C-182B5F551FC7}" type="presParOf" srcId="{BDEDA166-DA05-874A-AF66-EDD89C0DFA70}" destId="{F3C32389-DCDD-A544-BE34-195071B36AEB}" srcOrd="3" destOrd="0" presId="urn:microsoft.com/office/officeart/2005/8/layout/default"/>
    <dgm:cxn modelId="{E51A7F29-3332-9643-880C-5F335DBA6F70}" type="presParOf" srcId="{BDEDA166-DA05-874A-AF66-EDD89C0DFA70}" destId="{E3AC884E-EBF4-AF4E-BCBE-77BE9D9BAC01}" srcOrd="4" destOrd="0" presId="urn:microsoft.com/office/officeart/2005/8/layout/default"/>
    <dgm:cxn modelId="{A88CC955-FCCB-A24A-98E2-7681DE11A046}" type="presParOf" srcId="{BDEDA166-DA05-874A-AF66-EDD89C0DFA70}" destId="{449B8CA9-237B-EC48-A247-9FEB5F4616FA}" srcOrd="5" destOrd="0" presId="urn:microsoft.com/office/officeart/2005/8/layout/default"/>
    <dgm:cxn modelId="{D1E2F60D-22AB-4248-803B-FC7E91A9AEBD}" type="presParOf" srcId="{BDEDA166-DA05-874A-AF66-EDD89C0DFA70}" destId="{3E21FA1C-639F-9D4C-A02C-E8AB3549D725}" srcOrd="6" destOrd="0" presId="urn:microsoft.com/office/officeart/2005/8/layout/default"/>
    <dgm:cxn modelId="{4C11F9E0-7127-794D-866B-AE494D584B0F}" type="presParOf" srcId="{BDEDA166-DA05-874A-AF66-EDD89C0DFA70}" destId="{4FBB3A50-6096-4B43-8E4C-12867AAEB8AC}" srcOrd="7" destOrd="0" presId="urn:microsoft.com/office/officeart/2005/8/layout/default"/>
    <dgm:cxn modelId="{135477A6-FB0E-0B44-9850-B32FF9B88FB1}" type="presParOf" srcId="{BDEDA166-DA05-874A-AF66-EDD89C0DFA70}" destId="{739A3E65-C5FC-E048-99F7-BAA1BC9F4CC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65DC92-B128-FD47-81F0-215E3AD1A9D7}">
      <dsp:nvSpPr>
        <dsp:cNvPr id="0" name=""/>
        <dsp:cNvSpPr/>
      </dsp:nvSpPr>
      <dsp:spPr>
        <a:xfrm>
          <a:off x="0" y="719005"/>
          <a:ext cx="425823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8D5BF4-0E3A-AD43-8BE2-A4DF8819820E}">
      <dsp:nvSpPr>
        <dsp:cNvPr id="0" name=""/>
        <dsp:cNvSpPr/>
      </dsp:nvSpPr>
      <dsp:spPr>
        <a:xfrm>
          <a:off x="638739" y="378800"/>
          <a:ext cx="298076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6" tIns="0" rIns="112666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Some Pros:</a:t>
          </a:r>
          <a:endParaRPr lang="en-US" sz="1900" kern="1200" dirty="0"/>
        </a:p>
      </dsp:txBody>
      <dsp:txXfrm>
        <a:off x="638739" y="378800"/>
        <a:ext cx="2980764" cy="560880"/>
      </dsp:txXfrm>
    </dsp:sp>
    <dsp:sp modelId="{43830FB2-D055-5840-85FE-B288F65C1665}">
      <dsp:nvSpPr>
        <dsp:cNvPr id="0" name=""/>
        <dsp:cNvSpPr/>
      </dsp:nvSpPr>
      <dsp:spPr>
        <a:xfrm>
          <a:off x="0" y="2447436"/>
          <a:ext cx="425823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6C9F1-9583-7042-8D89-D8B72B16CC94}">
      <dsp:nvSpPr>
        <dsp:cNvPr id="0" name=""/>
        <dsp:cNvSpPr/>
      </dsp:nvSpPr>
      <dsp:spPr>
        <a:xfrm>
          <a:off x="212911" y="2166996"/>
          <a:ext cx="298076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6" tIns="0" rIns="11266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No cell phone service</a:t>
          </a:r>
          <a:endParaRPr lang="en-US" sz="1900" kern="1200" dirty="0"/>
        </a:p>
      </dsp:txBody>
      <dsp:txXfrm>
        <a:off x="212911" y="2166996"/>
        <a:ext cx="2980764" cy="560880"/>
      </dsp:txXfrm>
    </dsp:sp>
    <dsp:sp modelId="{76B5FD05-869E-E746-90F2-0E809FA97DD5}">
      <dsp:nvSpPr>
        <dsp:cNvPr id="0" name=""/>
        <dsp:cNvSpPr/>
      </dsp:nvSpPr>
      <dsp:spPr>
        <a:xfrm>
          <a:off x="0" y="3309276"/>
          <a:ext cx="425823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1FC65-CB46-F64B-BAF2-19C77FCBB1B3}">
      <dsp:nvSpPr>
        <dsp:cNvPr id="0" name=""/>
        <dsp:cNvSpPr/>
      </dsp:nvSpPr>
      <dsp:spPr>
        <a:xfrm>
          <a:off x="212911" y="3028836"/>
          <a:ext cx="298076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6" tIns="0" rIns="112666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Worry free </a:t>
          </a:r>
          <a:endParaRPr lang="en-US" sz="1900" kern="1200" dirty="0"/>
        </a:p>
      </dsp:txBody>
      <dsp:txXfrm>
        <a:off x="212911" y="3028836"/>
        <a:ext cx="2980764" cy="560880"/>
      </dsp:txXfrm>
    </dsp:sp>
    <dsp:sp modelId="{5B7AE1F8-F353-AF4E-AC52-A7F717C10849}">
      <dsp:nvSpPr>
        <dsp:cNvPr id="0" name=""/>
        <dsp:cNvSpPr/>
      </dsp:nvSpPr>
      <dsp:spPr>
        <a:xfrm>
          <a:off x="0" y="4171116"/>
          <a:ext cx="425823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FD02C-DD32-C047-866D-16230E7DD37A}">
      <dsp:nvSpPr>
        <dsp:cNvPr id="0" name=""/>
        <dsp:cNvSpPr/>
      </dsp:nvSpPr>
      <dsp:spPr>
        <a:xfrm>
          <a:off x="212911" y="3890676"/>
          <a:ext cx="298076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6" tIns="0" rIns="11266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Gives you piece of mind</a:t>
          </a:r>
          <a:endParaRPr lang="en-US" sz="1900" kern="1200" dirty="0"/>
        </a:p>
      </dsp:txBody>
      <dsp:txXfrm>
        <a:off x="212911" y="3890676"/>
        <a:ext cx="2980764" cy="560880"/>
      </dsp:txXfrm>
    </dsp:sp>
    <dsp:sp modelId="{FE0AADB4-70E4-D746-A258-302C3A4A171E}">
      <dsp:nvSpPr>
        <dsp:cNvPr id="0" name=""/>
        <dsp:cNvSpPr/>
      </dsp:nvSpPr>
      <dsp:spPr>
        <a:xfrm>
          <a:off x="0" y="5032955"/>
          <a:ext cx="425823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B1F4A-6CA1-C749-A274-C226F859CA60}">
      <dsp:nvSpPr>
        <dsp:cNvPr id="0" name=""/>
        <dsp:cNvSpPr/>
      </dsp:nvSpPr>
      <dsp:spPr>
        <a:xfrm>
          <a:off x="212911" y="4752516"/>
          <a:ext cx="298076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6" tIns="0" rIns="112666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Guaranteed fun </a:t>
          </a:r>
          <a:endParaRPr lang="en-US" sz="1900" kern="1200" dirty="0"/>
        </a:p>
      </dsp:txBody>
      <dsp:txXfrm>
        <a:off x="212911" y="4752516"/>
        <a:ext cx="2980764" cy="5608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FF03A9-2BBD-AD49-81D1-8F7693825325}">
      <dsp:nvSpPr>
        <dsp:cNvPr id="0" name=""/>
        <dsp:cNvSpPr/>
      </dsp:nvSpPr>
      <dsp:spPr>
        <a:xfrm>
          <a:off x="0" y="329551"/>
          <a:ext cx="3100289" cy="14381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dk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Some Cons:</a:t>
          </a:r>
          <a:endParaRPr lang="en-US" sz="2100" kern="1200" dirty="0"/>
        </a:p>
      </dsp:txBody>
      <dsp:txXfrm>
        <a:off x="0" y="329551"/>
        <a:ext cx="3100289" cy="1438123"/>
      </dsp:txXfrm>
    </dsp:sp>
    <dsp:sp modelId="{486B0FE7-62FC-1B4D-8210-54C5859CEBA3}">
      <dsp:nvSpPr>
        <dsp:cNvPr id="0" name=""/>
        <dsp:cNvSpPr/>
      </dsp:nvSpPr>
      <dsp:spPr>
        <a:xfrm>
          <a:off x="3408163" y="32798"/>
          <a:ext cx="2327672" cy="9691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dk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Death</a:t>
          </a:r>
          <a:endParaRPr lang="en-US" sz="2100" kern="1200" dirty="0"/>
        </a:p>
      </dsp:txBody>
      <dsp:txXfrm>
        <a:off x="3408163" y="32798"/>
        <a:ext cx="2327672" cy="969139"/>
      </dsp:txXfrm>
    </dsp:sp>
    <dsp:sp modelId="{E3AC884E-EBF4-AF4E-BCBE-77BE9D9BAC01}">
      <dsp:nvSpPr>
        <dsp:cNvPr id="0" name=""/>
        <dsp:cNvSpPr/>
      </dsp:nvSpPr>
      <dsp:spPr>
        <a:xfrm>
          <a:off x="1853971" y="2201594"/>
          <a:ext cx="2415848" cy="76496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dk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No cell Phone Service</a:t>
          </a:r>
          <a:endParaRPr lang="en-US" sz="2100" kern="1200" dirty="0"/>
        </a:p>
      </dsp:txBody>
      <dsp:txXfrm>
        <a:off x="1853971" y="2201594"/>
        <a:ext cx="2415848" cy="764961"/>
      </dsp:txXfrm>
    </dsp:sp>
    <dsp:sp modelId="{3E21FA1C-639F-9D4C-A02C-E8AB3549D725}">
      <dsp:nvSpPr>
        <dsp:cNvPr id="0" name=""/>
        <dsp:cNvSpPr/>
      </dsp:nvSpPr>
      <dsp:spPr>
        <a:xfrm>
          <a:off x="4940527" y="2065787"/>
          <a:ext cx="2759860" cy="139039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dk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Getting lost </a:t>
          </a:r>
          <a:endParaRPr lang="en-US" sz="2100" kern="1200" dirty="0"/>
        </a:p>
      </dsp:txBody>
      <dsp:txXfrm>
        <a:off x="4940527" y="2065787"/>
        <a:ext cx="2759860" cy="1390393"/>
      </dsp:txXfrm>
    </dsp:sp>
    <dsp:sp modelId="{739A3E65-C5FC-E048-99F7-BAA1BC9F4CC4}">
      <dsp:nvSpPr>
        <dsp:cNvPr id="0" name=""/>
        <dsp:cNvSpPr/>
      </dsp:nvSpPr>
      <dsp:spPr>
        <a:xfrm>
          <a:off x="6262503" y="602843"/>
          <a:ext cx="2633335" cy="120245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dk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Being seriously injured </a:t>
          </a:r>
          <a:endParaRPr lang="en-US" sz="2100" kern="1200" dirty="0"/>
        </a:p>
      </dsp:txBody>
      <dsp:txXfrm>
        <a:off x="6262503" y="602843"/>
        <a:ext cx="2633335" cy="1202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D289821-E097-5847-A180-470FF57B8C08}" type="datetimeFigureOut">
              <a:rPr lang="en-US" smtClean="0"/>
              <a:pPr/>
              <a:t>12/9/10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AB9A96E-1C2E-5848-B28E-0FC1A1BA2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 advTm="4000">
    <p:newsflash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3966"/>
            <a:ext cx="1133856" cy="6599575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What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alli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miller lives for!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Placeholder 4" descr="28379_412521058022_585733022_5276373_7868029_n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39120" r="-3912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Sand Dunes</a:t>
            </a:r>
            <a:endParaRPr lang="en-US" dirty="0"/>
          </a:p>
        </p:txBody>
      </p:sp>
    </p:spTree>
  </p:cSld>
  <p:clrMapOvr>
    <a:masterClrMapping/>
  </p:clrMapOvr>
  <p:transition spd="slow" advTm="4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76940"/>
            <a:ext cx="9143999" cy="3348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376" y="5046821"/>
            <a:ext cx="85107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Winter is the most unpleasant time to ride but it’s possible. The freezing temperature is unpleasant but with enough layers it is tolerable. </a:t>
            </a:r>
            <a:endParaRPr lang="en-US" sz="2500" dirty="0"/>
          </a:p>
        </p:txBody>
      </p:sp>
    </p:spTree>
  </p:cSld>
  <p:clrMapOvr>
    <a:masterClrMapping/>
  </p:clrMapOvr>
  <p:transition spd="slow" advTm="4000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Riding during the middle of summer can be very dangerous unless you are very hydrated and know where to find shade.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889211"/>
            <a:ext cx="6350000" cy="4749800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p:transition spd="slow" advTm="4000">
        <mp:flip dir="d"/>
      </mp:transition>
    </mc:Choice>
    <mc:Fallback>
      <p:transition spd="slow" advTm="4000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470" y="3427123"/>
            <a:ext cx="912760" cy="3244735"/>
          </a:xfrm>
        </p:spPr>
        <p:txBody>
          <a:bodyPr>
            <a:noAutofit/>
          </a:bodyPr>
          <a:lstStyle/>
          <a:p>
            <a:r>
              <a:rPr lang="en-US" sz="2000" dirty="0" smtClean="0"/>
              <a:t>Thank You For Your Time!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58025" y="290732"/>
            <a:ext cx="6858000" cy="301752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I hope I made it clear why I am such a avid dune rider! </a:t>
            </a:r>
          </a:p>
          <a:p>
            <a:pPr algn="ctr">
              <a:buNone/>
            </a:pPr>
            <a:r>
              <a:rPr lang="en-US" dirty="0" smtClean="0"/>
              <a:t>Have a great day!</a:t>
            </a:r>
            <a:endParaRPr lang="en-US" dirty="0"/>
          </a:p>
        </p:txBody>
      </p:sp>
      <p:pic>
        <p:nvPicPr>
          <p:cNvPr id="7" name="Content Placeholder 6" descr="24107_408105193022_585733022_5170391_3579125_n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-35218" r="-35218"/>
          <a:stretch>
            <a:fillRect/>
          </a:stretch>
        </p:blipFill>
        <p:spPr>
          <a:xfrm>
            <a:off x="0" y="2463572"/>
            <a:ext cx="10666521" cy="4394427"/>
          </a:xfrm>
        </p:spPr>
      </p:pic>
    </p:spTree>
  </p:cSld>
  <p:clrMapOvr>
    <a:masterClrMapping/>
  </p:clrMapOvr>
  <p:transition spd="slow" advTm="4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Presented by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3726777"/>
            <a:ext cx="8062912" cy="1752600"/>
          </a:xfrm>
        </p:spPr>
        <p:txBody>
          <a:bodyPr/>
          <a:lstStyle/>
          <a:p>
            <a:pPr algn="ctr"/>
            <a:r>
              <a:rPr lang="en-US" dirty="0" smtClean="0"/>
              <a:t>“A Dedicated Sand Lover”</a:t>
            </a:r>
          </a:p>
          <a:p>
            <a:pPr algn="ctr"/>
            <a:r>
              <a:rPr lang="en-US" dirty="0" smtClean="0"/>
              <a:t>CIS 1020-126 Fall 2010</a:t>
            </a:r>
            <a:endParaRPr lang="en-US" dirty="0"/>
          </a:p>
        </p:txBody>
      </p:sp>
    </p:spTree>
  </p:cSld>
  <p:clrMapOvr>
    <a:masterClrMapping/>
  </p:clrMapOvr>
  <p:transition spd="slow" advTm="4000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79" y="1751911"/>
            <a:ext cx="8229600" cy="4073192"/>
          </a:xfrm>
        </p:spPr>
        <p:txBody>
          <a:bodyPr>
            <a:normAutofit/>
          </a:bodyPr>
          <a:lstStyle/>
          <a:p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err="1" smtClean="0"/>
              <a:t>Delan</a:t>
            </a:r>
            <a:r>
              <a:rPr lang="en-US" dirty="0" smtClean="0"/>
              <a:t> Jensen </a:t>
            </a:r>
            <a:br>
              <a:rPr lang="en-US" dirty="0" smtClean="0"/>
            </a:br>
            <a:r>
              <a:rPr lang="en-US" dirty="0" smtClean="0"/>
              <a:t>Salt Lake Community College</a:t>
            </a:r>
            <a:endParaRPr lang="en-US" dirty="0"/>
          </a:p>
        </p:txBody>
      </p:sp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What’s the big deal you ask?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5356126" cy="3589464"/>
          </a:xfrm>
        </p:spPr>
        <p:txBody>
          <a:bodyPr anchor="b">
            <a:normAutofit/>
          </a:bodyPr>
          <a:lstStyle/>
          <a:p>
            <a:r>
              <a:rPr lang="en-US" sz="3300" dirty="0" smtClean="0"/>
              <a:t>The sand dunes are a place of serenity. To me the sound of engines racing each other gives me a feeling of peace.</a:t>
            </a:r>
            <a:endParaRPr lang="en-US" sz="3300" dirty="0"/>
          </a:p>
        </p:txBody>
      </p:sp>
    </p:spTree>
  </p:cSld>
  <p:clrMapOvr>
    <a:masterClrMapping/>
  </p:clrMapOvr>
  <p:transition spd="slow" advTm="4000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4107_408105248022_585733022_5170399_1581333_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385" r="-43385"/>
          <a:stretch>
            <a:fillRect/>
          </a:stretch>
        </p:blipFill>
        <p:spPr>
          <a:xfrm>
            <a:off x="-2087555" y="0"/>
            <a:ext cx="9144000" cy="6858000"/>
          </a:xfrm>
        </p:spPr>
      </p:pic>
      <p:graphicFrame>
        <p:nvGraphicFramePr>
          <p:cNvPr id="5" name="Diagram 4"/>
          <p:cNvGraphicFramePr/>
          <p:nvPr/>
        </p:nvGraphicFramePr>
        <p:xfrm>
          <a:off x="4927327" y="41088"/>
          <a:ext cx="4258235" cy="681691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4067"/>
            <a:ext cx="8175166" cy="480315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0" y="0"/>
          <a:ext cx="9144000" cy="413158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 advTm="4000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102015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30" r="-130"/>
          <a:stretch>
            <a:fillRect/>
          </a:stretch>
        </p:blipFill>
        <p:spPr>
          <a:xfrm>
            <a:off x="0" y="0"/>
            <a:ext cx="9166860" cy="6858000"/>
          </a:xfrm>
        </p:spPr>
      </p:pic>
      <p:sp>
        <p:nvSpPr>
          <p:cNvPr id="6" name="TextBox 5"/>
          <p:cNvSpPr txBox="1"/>
          <p:nvPr/>
        </p:nvSpPr>
        <p:spPr>
          <a:xfrm>
            <a:off x="7445124" y="6355027"/>
            <a:ext cx="29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Sunset Point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slow" advTm="4000">
            <mp:cube dir="u"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<p:transition spd="slow" advTm="4000">
            <p:cover dir="u"/>
          </p:transition>
        </mc:Fallback>
      </mc:AlternateContent>
    </mc:Choice>
    <mc:Fallback>
      <mc:AlternateContent>
        <mc:Choice Requires="mp">
          <p:transition spd="slow" advTm="4000">
            <p:cover dir="u"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<p:transition spd="slow" advTm="4000">
            <p:cover dir="u"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Sand Better Than Dirt?</a:t>
            </a:r>
            <a:endParaRPr lang="en-US" dirty="0"/>
          </a:p>
        </p:txBody>
      </p:sp>
      <p:pic>
        <p:nvPicPr>
          <p:cNvPr id="5" name="Content Placeholder 4" descr="IMG_20101031_11425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004" b="-25004"/>
          <a:stretch>
            <a:fillRect/>
          </a:stretch>
        </p:blipFill>
        <p:spPr>
          <a:xfrm>
            <a:off x="457200" y="1722437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2">
                  <a:lumMod val="50000"/>
                  <a:lumOff val="50000"/>
                </a:schemeClr>
              </a:buClr>
            </a:pPr>
            <a:r>
              <a:rPr lang="en-US" dirty="0" smtClean="0"/>
              <a:t>Sand is more forgiving than dirt when you’re body hits it going 20+ MPH.</a:t>
            </a:r>
          </a:p>
          <a:p>
            <a:pPr>
              <a:buClr>
                <a:schemeClr val="accent2">
                  <a:lumMod val="50000"/>
                  <a:lumOff val="50000"/>
                </a:schemeClr>
              </a:buClr>
            </a:pPr>
            <a:r>
              <a:rPr lang="en-US" dirty="0" smtClean="0"/>
              <a:t>Dirt is the home to many rocks, making your ride very bumpy.</a:t>
            </a:r>
          </a:p>
          <a:p>
            <a:pPr>
              <a:buClr>
                <a:schemeClr val="accent2">
                  <a:lumMod val="50000"/>
                  <a:lumOff val="50000"/>
                </a:schemeClr>
              </a:buClr>
            </a:pPr>
            <a:r>
              <a:rPr lang="en-US" dirty="0" smtClean="0"/>
              <a:t>Although there are many people who enjoy both, I am a dedicated sand rider!</a:t>
            </a:r>
            <a:endParaRPr lang="en-US" dirty="0"/>
          </a:p>
        </p:txBody>
      </p:sp>
    </p:spTree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1161" y="367664"/>
            <a:ext cx="3751759" cy="5943600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	The best time to go to the sand dunes is during the end of spring or the beginning of fall.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787" y="572054"/>
            <a:ext cx="3606063" cy="5430818"/>
          </a:xfrm>
          <a:prstGeom prst="rect">
            <a:avLst/>
          </a:prstGeom>
        </p:spPr>
      </p:pic>
    </p:spTree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Verve.thmx</Template>
  <TotalTime>162</TotalTime>
  <Words>243</Words>
  <Application>Microsoft Macintosh PowerPoint</Application>
  <PresentationFormat>On-screen Show (4:3)</PresentationFormat>
  <Paragraphs>33</Paragraphs>
  <Slides>12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Verve</vt:lpstr>
      <vt:lpstr>What alli miller lives for!</vt:lpstr>
      <vt:lpstr>Presented by</vt:lpstr>
      <vt:lpstr>For  Delan Jensen  Salt Lake Community College</vt:lpstr>
      <vt:lpstr>What’s the big deal you ask?</vt:lpstr>
      <vt:lpstr>Slide 5</vt:lpstr>
      <vt:lpstr>Slide 6</vt:lpstr>
      <vt:lpstr>Slide 7</vt:lpstr>
      <vt:lpstr>Is Sand Better Than Dirt?</vt:lpstr>
      <vt:lpstr>Slide 9</vt:lpstr>
      <vt:lpstr>Slide 10</vt:lpstr>
      <vt:lpstr>Riding during the middle of summer can be very dangerous unless you are very hydrated and know where to find shade.</vt:lpstr>
      <vt:lpstr>Slide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alli miller lives for!</dc:title>
  <dc:creator>Miller</dc:creator>
  <cp:lastModifiedBy>Miller</cp:lastModifiedBy>
  <cp:revision>3</cp:revision>
  <dcterms:created xsi:type="dcterms:W3CDTF">2010-12-10T02:47:37Z</dcterms:created>
  <dcterms:modified xsi:type="dcterms:W3CDTF">2010-12-10T03:03:55Z</dcterms:modified>
</cp:coreProperties>
</file>